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90" r:id="rId3"/>
    <p:sldId id="268" r:id="rId4"/>
    <p:sldId id="280" r:id="rId5"/>
    <p:sldId id="263" r:id="rId6"/>
    <p:sldId id="286" r:id="rId7"/>
    <p:sldId id="291" r:id="rId8"/>
    <p:sldId id="261" r:id="rId9"/>
    <p:sldId id="284" r:id="rId10"/>
    <p:sldId id="285" r:id="rId11"/>
    <p:sldId id="292" r:id="rId12"/>
    <p:sldId id="269" r:id="rId13"/>
    <p:sldId id="281" r:id="rId14"/>
    <p:sldId id="288" r:id="rId15"/>
    <p:sldId id="258" r:id="rId16"/>
    <p:sldId id="259" r:id="rId17"/>
    <p:sldId id="257" r:id="rId18"/>
    <p:sldId id="270" r:id="rId19"/>
    <p:sldId id="287" r:id="rId20"/>
    <p:sldId id="283" r:id="rId21"/>
    <p:sldId id="272" r:id="rId22"/>
    <p:sldId id="264" r:id="rId23"/>
    <p:sldId id="260" r:id="rId24"/>
    <p:sldId id="265" r:id="rId25"/>
    <p:sldId id="266" r:id="rId26"/>
    <p:sldId id="282" r:id="rId27"/>
    <p:sldId id="267" r:id="rId28"/>
    <p:sldId id="293" r:id="rId29"/>
    <p:sldId id="275" r:id="rId30"/>
    <p:sldId id="276" r:id="rId31"/>
    <p:sldId id="277" r:id="rId32"/>
    <p:sldId id="278" r:id="rId33"/>
    <p:sldId id="295" r:id="rId34"/>
    <p:sldId id="296" r:id="rId35"/>
    <p:sldId id="294" r:id="rId36"/>
    <p:sldId id="297" r:id="rId37"/>
    <p:sldId id="289" r:id="rId38"/>
    <p:sldId id="25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1" autoAdjust="0"/>
    <p:restoredTop sz="94629" autoAdjust="0"/>
  </p:normalViewPr>
  <p:slideViewPr>
    <p:cSldViewPr snapToGrid="0">
      <p:cViewPr varScale="1">
        <p:scale>
          <a:sx n="79" d="100"/>
          <a:sy n="79" d="100"/>
        </p:scale>
        <p:origin x="120" y="61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6447-FA48-449B-80EA-4074E410E5B4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6C88-1F10-47A3-B29C-90D5F44F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43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6447-FA48-449B-80EA-4074E410E5B4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6C88-1F10-47A3-B29C-90D5F44F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28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6447-FA48-449B-80EA-4074E410E5B4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6C88-1F10-47A3-B29C-90D5F44F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11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6447-FA48-449B-80EA-4074E410E5B4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6C88-1F10-47A3-B29C-90D5F44F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36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6447-FA48-449B-80EA-4074E410E5B4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6C88-1F10-47A3-B29C-90D5F44F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60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6447-FA48-449B-80EA-4074E410E5B4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6C88-1F10-47A3-B29C-90D5F44F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48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6447-FA48-449B-80EA-4074E410E5B4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6C88-1F10-47A3-B29C-90D5F44F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10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6447-FA48-449B-80EA-4074E410E5B4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6C88-1F10-47A3-B29C-90D5F44F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86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6447-FA48-449B-80EA-4074E410E5B4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6C88-1F10-47A3-B29C-90D5F44F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33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6447-FA48-449B-80EA-4074E410E5B4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6C88-1F10-47A3-B29C-90D5F44F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449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636447-FA48-449B-80EA-4074E410E5B4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6C88-1F10-47A3-B29C-90D5F44F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14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36447-FA48-449B-80EA-4074E410E5B4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A6C88-1F10-47A3-B29C-90D5F44F38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71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9147"/>
            <a:ext cx="12192000" cy="345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9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THE INFAMOUS RAMP RESCUE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768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83743" y="414068"/>
            <a:ext cx="9954882" cy="558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4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50" y="400050"/>
            <a:ext cx="85471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9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06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7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7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7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4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1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IN THE BEGINNING . . . 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757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9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9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1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0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48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6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8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THE KAYAK RAMP NEEDED A LITTLE HELP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493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5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0" y="324196"/>
            <a:ext cx="11859490" cy="664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0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6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7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472" y="0"/>
            <a:ext cx="81430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395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264" y="0"/>
            <a:ext cx="63226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459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"/>
          <a:stretch/>
        </p:blipFill>
        <p:spPr>
          <a:xfrm>
            <a:off x="3496628" y="12192"/>
            <a:ext cx="6177296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232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544" y="0"/>
            <a:ext cx="8863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465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075" y="232126"/>
            <a:ext cx="10515600" cy="815282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 smtClean="0">
                <a:latin typeface="+mn-lt"/>
              </a:rPr>
              <a:t>LIKE US ON FACEBOOK!!</a:t>
            </a:r>
            <a:endParaRPr lang="en-US" sz="5000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45" y="1107022"/>
            <a:ext cx="3169240" cy="5426782"/>
          </a:xfrm>
        </p:spPr>
      </p:pic>
      <p:sp>
        <p:nvSpPr>
          <p:cNvPr id="5" name="Oval 4"/>
          <p:cNvSpPr/>
          <p:nvPr/>
        </p:nvSpPr>
        <p:spPr>
          <a:xfrm>
            <a:off x="4156363" y="5769038"/>
            <a:ext cx="3408218" cy="76476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24367" y="2011675"/>
            <a:ext cx="38633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UP TO 483 LIKES TODAY AND WE HAVEN’T OPENED YET!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82289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1275"/>
            <a:ext cx="12058996" cy="326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9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9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6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A LITTLE CHANGE CAN BE GOOD, HOWEVER,  A LOT OF CHANGE IN THIS CASE IS BETTER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059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8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6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51</Words>
  <Application>Microsoft Office PowerPoint</Application>
  <PresentationFormat>Widescreen</PresentationFormat>
  <Paragraphs>6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PowerPoint Presentation</vt:lpstr>
      <vt:lpstr>IN THE BEGINNING . . . </vt:lpstr>
      <vt:lpstr>PowerPoint Presentation</vt:lpstr>
      <vt:lpstr>PowerPoint Presentation</vt:lpstr>
      <vt:lpstr>PowerPoint Presentation</vt:lpstr>
      <vt:lpstr>PowerPoint Presentation</vt:lpstr>
      <vt:lpstr>A LITTLE CHANGE CAN BE GOOD, HOWEVER,  A LOT OF CHANGE IN THIS CASE IS BETTER</vt:lpstr>
      <vt:lpstr>PowerPoint Presentation</vt:lpstr>
      <vt:lpstr>PowerPoint Presentation</vt:lpstr>
      <vt:lpstr>PowerPoint Presentation</vt:lpstr>
      <vt:lpstr>THE INFAMOUS RAMP RESCUE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KAYAK RAMP NEEDED A LITTLE HELP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LIKE US ON FACEBOOK!!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</dc:creator>
  <cp:lastModifiedBy>Marc Hardesty</cp:lastModifiedBy>
  <cp:revision>22</cp:revision>
  <dcterms:created xsi:type="dcterms:W3CDTF">2017-02-21T11:04:29Z</dcterms:created>
  <dcterms:modified xsi:type="dcterms:W3CDTF">2017-02-24T18:19:03Z</dcterms:modified>
</cp:coreProperties>
</file>